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1071E7C8-F5F6-529A-67EC-2C4EC21577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A714A08-3CE9-F6E0-846D-BD380EEE2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11764AA-A266-3701-A1F6-08F271742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7EB2A4-73F2-426B-EED9-DD5F7771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129A2E-32CA-6036-5B1F-9B3D4D3E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060DAB-8992-1397-7E3D-F6117879F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347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80F9C-5D58-B02F-810E-5C6414E83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5A5A092-3706-F4F7-B60D-2FB07B2606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B3E822-2C61-7B05-00E4-8A02FC13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3F1721-DB5B-96AF-236D-B45930917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F77D74-690B-C277-E0EA-3DBAC0C29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62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D886CC6-FD9E-DCE6-853F-2F54318468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FE4B15A-7063-AFE0-9C61-7D50437FAF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F73DCC-2806-5A50-47AF-F4FA9301C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EA38A7-7F07-00D2-F9BB-E3113F27E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DC7706-39F9-C2FB-BBAD-88D8635B2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2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D6A1C-B46C-4DDD-76F1-DAD5EA263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3D94FD-07DA-04B0-ADF1-D71B02164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E540AC-EAED-2CC2-4D8B-DEBA465D0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8F750B-B498-FF49-2CEA-D6D7619D2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401F4D-12B9-AAB6-7D87-E3FB1D26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7291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7629BF-6961-A204-2EF5-9B5F09C95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1D0ECB-7CE8-5E90-51B6-258AB1A6F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A3CDF26-4C1A-E0C7-BFDB-73DFCBC43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71DF05-A1FB-69EC-099E-2F1047F2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191AE9-6921-0D4E-2D71-74856D842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61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D1444-24E2-4492-BB4B-787718072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BF162F-BFE8-97BA-D28D-84265CFF84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5E56BF6-7AD7-CEA1-6EAE-3D58468A6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655F02C-F820-CCEC-ACDD-4E48CFAC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6F3FF18-12EF-5351-04A9-7D160F50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F9EBA8-91F3-3B0C-370D-2BF9D3E51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1100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B915F5-044C-FDA8-592D-6B9AD357F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A69CD0-EDD9-DF33-ACAA-4826DE9AC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0A2B6A-90DE-47D0-4859-D13D3F1C7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50E73B9-8DC0-E78B-D0DC-13B5310CB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FB83A3D-7270-EB0E-207F-3C889FC74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724703E-94D2-5206-8FE0-5FD865BB2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DA4DAD8-BD46-AD92-0572-011DD0948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44A1E6-25DF-6D0A-0D3F-A6CA891AC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34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621ACB-434E-DC4A-22CF-06754997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3B0AA25-53D9-F5FD-983F-D1EEEE6F6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5B1A04-AA50-6BD1-E7F4-4C8C16DCB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DDD2E30-3BB0-2D22-24EF-BA595B47E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1425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D662118-27E6-6730-1187-7ACF6F243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D01364C-C881-2829-C984-F55AE8B42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A2C3FD4-2578-ED36-F458-026909399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81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D76743-A700-DF41-5F53-ADAC9F29A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A4575E-EF18-1F19-FAF4-B2FCEB0CE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BFEFD5-D83F-7C44-BD88-81C72B1EE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CA7146-79BA-0712-9B54-9D2D48982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C89181F-0BF2-36FA-AC2E-E7739BDFB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302C6D-4EA6-0352-7E8E-5E9358C3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3498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CD1A6F-95A6-F833-74DB-5E849E54B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E6D5DBC-F69E-DE1D-6401-518ABA153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DDFCAD-CBFB-73B2-844C-98FEB595F0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5EDA21C-B4F5-07D2-21E2-7858D10D9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C1C87A8-4B8F-A806-3825-9D3B735D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8C0A9F-B363-297B-ED04-8916F1EB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5867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15755A5-AEFA-DAA0-3645-C74D375C0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97D6AF-CBCD-B357-BB00-38436FA9F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A9E5CF-021E-E1CC-0043-5D7FFEB47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94300-989D-1E4A-8EDA-B9796AED7ACC}" type="datetimeFigureOut">
              <a:rPr lang="de-DE" smtClean="0"/>
              <a:t>06.11.2023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A66D96-4936-5715-E9ED-F82B7C0D16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DADCEC-1C45-DBB7-9ACC-541223DF4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B596B-56CC-A14D-B244-2E260D4AD4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452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09D5F-51DD-EF47-1397-7CA6894741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CFC00A-FF5A-C0B4-8202-63E4AC44FE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8011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 Striewisch</dc:creator>
  <cp:lastModifiedBy>Funke, Anja</cp:lastModifiedBy>
  <cp:revision>7</cp:revision>
  <dcterms:created xsi:type="dcterms:W3CDTF">2023-06-05T10:29:13Z</dcterms:created>
  <dcterms:modified xsi:type="dcterms:W3CDTF">2023-11-06T08:07:50Z</dcterms:modified>
</cp:coreProperties>
</file>